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1" r:id="rId4"/>
    <p:sldId id="267" r:id="rId5"/>
    <p:sldId id="263" r:id="rId6"/>
    <p:sldId id="268" r:id="rId7"/>
    <p:sldId id="260" r:id="rId8"/>
    <p:sldId id="269" r:id="rId9"/>
    <p:sldId id="259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3" autoAdjust="0"/>
    <p:restoredTop sz="94660"/>
  </p:normalViewPr>
  <p:slideViewPr>
    <p:cSldViewPr>
      <p:cViewPr>
        <p:scale>
          <a:sx n="106" d="100"/>
          <a:sy n="106" d="100"/>
        </p:scale>
        <p:origin x="-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6165-5AE7-4405-B7C1-0F9423B03351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70343-50F5-474D-A03F-8F5D69CA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КРУТЬКІВСЬКИЙ НАВЧАЛЬНО-ВИХОВНИЙ КОМПЛЕКС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РОБОТА З КРУТЬКІВСЬКОЮ СІЛЬСЬКОЮ ГРОМАДОЮ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3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Вшанування </a:t>
            </a:r>
            <a:r>
              <a:rPr lang="uk-UA" dirty="0" err="1" smtClean="0"/>
              <a:t>памяті</a:t>
            </a:r>
            <a:r>
              <a:rPr lang="uk-UA" dirty="0" smtClean="0"/>
              <a:t> жертв </a:t>
            </a:r>
            <a:r>
              <a:rPr lang="uk-UA" dirty="0"/>
              <a:t>Г</a:t>
            </a:r>
            <a:r>
              <a:rPr lang="uk-UA" dirty="0" smtClean="0"/>
              <a:t>олодомору  1932-1933р.р.</a:t>
            </a:r>
            <a:endParaRPr lang="ru-RU" dirty="0"/>
          </a:p>
        </p:txBody>
      </p:sp>
      <p:pic>
        <p:nvPicPr>
          <p:cNvPr id="8194" name="Picture 2" descr="D:\!system files\Desktop\фото з телефона\IMG_20191122_102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!system files\Desktop\фото з телефона\IMG_20191122_103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075240" cy="4929411"/>
          </a:xfrm>
        </p:spPr>
        <p:txBody>
          <a:bodyPr>
            <a:normAutofit/>
          </a:bodyPr>
          <a:lstStyle/>
          <a:p>
            <a:r>
              <a:rPr lang="ru-RU" dirty="0" err="1"/>
              <a:t>Зміни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так </a:t>
            </a:r>
            <a:r>
              <a:rPr lang="ru-RU" dirty="0" err="1"/>
              <a:t>швидко</a:t>
            </a:r>
            <a:r>
              <a:rPr lang="ru-RU" dirty="0"/>
              <a:t> як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хотілося</a:t>
            </a:r>
            <a:r>
              <a:rPr lang="ru-RU" dirty="0"/>
              <a:t>. </a:t>
            </a:r>
            <a:r>
              <a:rPr lang="ru-RU" dirty="0" err="1"/>
              <a:t>Плануємо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 </a:t>
            </a:r>
            <a:r>
              <a:rPr lang="ru-RU" dirty="0" err="1"/>
              <a:t>демократичних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і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партнерські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без партнерства </a:t>
            </a:r>
            <a:r>
              <a:rPr lang="ru-RU" dirty="0" err="1"/>
              <a:t>неможливий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як </a:t>
            </a:r>
            <a:r>
              <a:rPr lang="ru-RU" dirty="0" err="1"/>
              <a:t>школи</a:t>
            </a:r>
            <a:r>
              <a:rPr lang="ru-RU" dirty="0"/>
              <a:t> так </a:t>
            </a:r>
            <a:r>
              <a:rPr lang="ru-RU" dirty="0" err="1"/>
              <a:t>громади</a:t>
            </a:r>
            <a:r>
              <a:rPr lang="ru-RU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20659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6048672"/>
          </a:xfrm>
        </p:spPr>
        <p:txBody>
          <a:bodyPr>
            <a:normAutofit/>
          </a:bodyPr>
          <a:lstStyle/>
          <a:p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поспіль</a:t>
            </a:r>
            <a:r>
              <a:rPr lang="ru-RU" dirty="0"/>
              <a:t> школа і громада </a:t>
            </a:r>
            <a:r>
              <a:rPr lang="uk-UA" dirty="0" smtClean="0"/>
              <a:t>є</a:t>
            </a:r>
            <a:r>
              <a:rPr lang="ru-RU" dirty="0" smtClean="0"/>
              <a:t> </a:t>
            </a:r>
            <a:r>
              <a:rPr lang="ru-RU" dirty="0"/>
              <a:t>хорошими і </a:t>
            </a:r>
            <a:r>
              <a:rPr lang="ru-RU" dirty="0" err="1"/>
              <a:t>добрими</a:t>
            </a:r>
            <a:r>
              <a:rPr lang="ru-RU" dirty="0"/>
              <a:t> партнерами у </a:t>
            </a:r>
            <a:r>
              <a:rPr lang="ru-RU" dirty="0" err="1"/>
              <a:t>рішенні</a:t>
            </a:r>
            <a:r>
              <a:rPr lang="ru-RU" dirty="0"/>
              <a:t>   та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справ. </a:t>
            </a:r>
            <a:r>
              <a:rPr lang="ru-RU" dirty="0" err="1"/>
              <a:t>Адже</a:t>
            </a:r>
            <a:r>
              <a:rPr lang="ru-RU" dirty="0"/>
              <a:t> головне для нас -  «</a:t>
            </a:r>
            <a:r>
              <a:rPr lang="ru-RU" dirty="0" err="1"/>
              <a:t>Добробут</a:t>
            </a:r>
            <a:r>
              <a:rPr lang="ru-RU" dirty="0"/>
              <a:t>, краса, </a:t>
            </a:r>
            <a:r>
              <a:rPr lang="ru-RU" dirty="0" err="1"/>
              <a:t>затишок</a:t>
            </a:r>
            <a:r>
              <a:rPr lang="ru-RU" dirty="0"/>
              <a:t> </a:t>
            </a:r>
            <a:r>
              <a:rPr lang="ru-RU" dirty="0" err="1"/>
              <a:t>рідного</a:t>
            </a:r>
            <a:r>
              <a:rPr lang="ru-RU" dirty="0"/>
              <a:t> села</a:t>
            </a:r>
            <a:r>
              <a:rPr lang="ru-RU" dirty="0" smtClean="0"/>
              <a:t>».   </a:t>
            </a:r>
          </a:p>
          <a:p>
            <a:r>
              <a:rPr lang="ru-RU" dirty="0" smtClean="0"/>
              <a:t>У </a:t>
            </a:r>
            <a:r>
              <a:rPr lang="ru-RU" dirty="0" err="1"/>
              <a:t>житті</a:t>
            </a:r>
            <a:r>
              <a:rPr lang="ru-RU" dirty="0"/>
              <a:t> все </a:t>
            </a:r>
            <a:r>
              <a:rPr lang="ru-RU" dirty="0" err="1"/>
              <a:t>починається</a:t>
            </a:r>
            <a:r>
              <a:rPr lang="ru-RU" dirty="0"/>
              <a:t> з маленького і доброго. Ось так стало </a:t>
            </a:r>
            <a:r>
              <a:rPr lang="ru-RU" dirty="0" err="1"/>
              <a:t>традицією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добрі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разом. </a:t>
            </a:r>
          </a:p>
        </p:txBody>
      </p:sp>
    </p:spTree>
    <p:extLst>
      <p:ext uri="{BB962C8B-B14F-4D97-AF65-F5344CB8AC3E}">
        <p14:creationId xmlns:p14="http://schemas.microsoft.com/office/powerpoint/2010/main" val="17380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Посадка оріхової алеї в центрі </a:t>
            </a:r>
            <a:r>
              <a:rPr lang="uk-UA" dirty="0" err="1" smtClean="0"/>
              <a:t>с.Крутьки</a:t>
            </a:r>
            <a:endParaRPr lang="ru-RU" dirty="0"/>
          </a:p>
        </p:txBody>
      </p:sp>
      <p:pic>
        <p:nvPicPr>
          <p:cNvPr id="2050" name="Picture 2" descr="D:\!system files\Desktop\фото 2020 школа\56711142_2267893606859652_14970337002468147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4" y="1412776"/>
            <a:ext cx="5389324" cy="35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!system files\Desktop\фото 2020 школа\56980708_2267892920193054_412700802574974976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724">
            <a:off x="3568727" y="3515881"/>
            <a:ext cx="5162899" cy="3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7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Крутьківська</a:t>
            </a:r>
            <a:r>
              <a:rPr lang="ru-RU" dirty="0"/>
              <a:t> </a:t>
            </a:r>
            <a:r>
              <a:rPr lang="ru-RU" dirty="0" err="1"/>
              <a:t>сільська</a:t>
            </a:r>
            <a:r>
              <a:rPr lang="ru-RU" dirty="0"/>
              <a:t> рада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дбає</a:t>
            </a:r>
            <a:r>
              <a:rPr lang="ru-RU" dirty="0"/>
              <a:t> про </a:t>
            </a:r>
            <a:r>
              <a:rPr lang="ru-RU" dirty="0" err="1" smtClean="0"/>
              <a:t>матеріальне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Крутьківського</a:t>
            </a:r>
            <a:r>
              <a:rPr lang="ru-RU" dirty="0" smtClean="0"/>
              <a:t> </a:t>
            </a:r>
            <a:r>
              <a:rPr lang="ru-RU" dirty="0"/>
              <a:t>НВК.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субвенції</a:t>
            </a:r>
            <a:r>
              <a:rPr lang="ru-RU" dirty="0"/>
              <a:t> на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smtClean="0"/>
              <a:t>закладу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оздоровлення</a:t>
            </a:r>
            <a:r>
              <a:rPr lang="ru-RU" dirty="0" smtClean="0"/>
              <a:t> </a:t>
            </a:r>
            <a:r>
              <a:rPr lang="ru-RU" dirty="0" err="1"/>
              <a:t>дітей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 smtClean="0"/>
              <a:t>сільської</a:t>
            </a:r>
            <a:r>
              <a:rPr lang="ru-RU" dirty="0" smtClean="0"/>
              <a:t> ради,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 </a:t>
            </a:r>
            <a:r>
              <a:rPr lang="ru-RU" dirty="0" err="1" smtClean="0"/>
              <a:t>підвозяться</a:t>
            </a:r>
            <a:r>
              <a:rPr lang="ru-RU" dirty="0" smtClean="0"/>
              <a:t> до </a:t>
            </a:r>
            <a:r>
              <a:rPr lang="ru-RU" dirty="0" err="1" smtClean="0"/>
              <a:t>школи</a:t>
            </a:r>
            <a:r>
              <a:rPr lang="ru-RU" dirty="0" smtClean="0"/>
              <a:t>.   </a:t>
            </a:r>
          </a:p>
          <a:p>
            <a:r>
              <a:rPr lang="ru-RU" dirty="0" smtClean="0"/>
              <a:t>В </a:t>
            </a:r>
            <a:r>
              <a:rPr lang="ru-RU" dirty="0" err="1"/>
              <a:t>центрі</a:t>
            </a:r>
            <a:r>
              <a:rPr lang="ru-RU" dirty="0"/>
              <a:t> села 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 smtClean="0"/>
              <a:t>спортивний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, </a:t>
            </a:r>
            <a:r>
              <a:rPr lang="ru-RU" dirty="0" err="1" smtClean="0"/>
              <a:t>побудований</a:t>
            </a:r>
            <a:r>
              <a:rPr lang="ru-RU" dirty="0" smtClean="0"/>
              <a:t> 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сільської</a:t>
            </a:r>
            <a:r>
              <a:rPr lang="ru-RU" dirty="0"/>
              <a:t> ради.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до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учнівської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шашки, </a:t>
            </a:r>
            <a:r>
              <a:rPr lang="ru-RU" dirty="0" err="1"/>
              <a:t>шахмати</a:t>
            </a:r>
            <a:r>
              <a:rPr lang="ru-RU" dirty="0"/>
              <a:t>, </a:t>
            </a:r>
            <a:r>
              <a:rPr lang="ru-RU" dirty="0" err="1"/>
              <a:t>більярд</a:t>
            </a:r>
            <a:r>
              <a:rPr lang="ru-RU" dirty="0"/>
              <a:t>, </a:t>
            </a:r>
            <a:r>
              <a:rPr lang="ru-RU" dirty="0" err="1"/>
              <a:t>теніс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56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572000" cy="342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!system files\Desktop\фото з телефона\IMG_20190914_092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899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3100" dirty="0" smtClean="0"/>
              <a:t>Вшанування </a:t>
            </a:r>
            <a:r>
              <a:rPr lang="uk-UA" sz="3100" dirty="0" smtClean="0"/>
              <a:t>пам'яті кіборга Євгенія </a:t>
            </a:r>
            <a:r>
              <a:rPr lang="uk-UA" sz="3100" dirty="0" err="1" smtClean="0"/>
              <a:t>Подолянчука</a:t>
            </a:r>
            <a:r>
              <a:rPr lang="uk-UA" sz="3100" dirty="0" smtClean="0"/>
              <a:t> </a:t>
            </a:r>
            <a:r>
              <a:rPr lang="uk-UA" sz="3100" dirty="0" smtClean="0"/>
              <a:t>   турніром по пляжному футболу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17510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4" y="908720"/>
            <a:ext cx="3915719" cy="521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16" y="980728"/>
            <a:ext cx="3861665" cy="514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7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Вистут</a:t>
            </a:r>
            <a:r>
              <a:rPr lang="uk-UA" dirty="0" smtClean="0"/>
              <a:t> </a:t>
            </a:r>
            <a:r>
              <a:rPr lang="uk-UA" dirty="0" err="1" smtClean="0"/>
              <a:t>лялькокого</a:t>
            </a:r>
            <a:r>
              <a:rPr lang="uk-UA" dirty="0" smtClean="0"/>
              <a:t> </a:t>
            </a:r>
            <a:r>
              <a:rPr lang="uk-UA" dirty="0" err="1" smtClean="0"/>
              <a:t>Вертету</a:t>
            </a:r>
            <a:r>
              <a:rPr lang="uk-UA" dirty="0" smtClean="0"/>
              <a:t> на Різдвяні свята </a:t>
            </a:r>
            <a:endParaRPr lang="ru-RU" dirty="0"/>
          </a:p>
        </p:txBody>
      </p:sp>
      <p:pic>
        <p:nvPicPr>
          <p:cNvPr id="3074" name="Picture 2" descr="D:\!system files\Desktop\фото 2020 школа\81819487_2392822114362905_51763063962992640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394472" cy="43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!system files\Desktop\фото 2020 школа\82256896_2389654198013030_703393199580145254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45365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Світлини</a:t>
            </a:r>
            <a:r>
              <a:rPr lang="ru-RU" dirty="0" smtClean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</a:t>
            </a:r>
            <a:r>
              <a:rPr lang="ru-RU" dirty="0" err="1"/>
              <a:t>результативність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та </a:t>
            </a:r>
            <a:r>
              <a:rPr lang="ru-RU" dirty="0" err="1" smtClean="0"/>
              <a:t>довготривалої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В </a:t>
            </a:r>
            <a:r>
              <a:rPr lang="ru-RU" dirty="0" err="1"/>
              <a:t>перспективі</a:t>
            </a:r>
            <a:r>
              <a:rPr lang="ru-RU" dirty="0"/>
              <a:t>  - </a:t>
            </a:r>
            <a:r>
              <a:rPr lang="ru-RU" dirty="0" err="1"/>
              <a:t>планується</a:t>
            </a:r>
            <a:r>
              <a:rPr lang="ru-RU" dirty="0"/>
              <a:t> посадка дерев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майданчика</a:t>
            </a:r>
            <a:r>
              <a:rPr lang="ru-RU" dirty="0"/>
              <a:t>, </a:t>
            </a:r>
            <a:r>
              <a:rPr lang="ru-RU" dirty="0" err="1"/>
              <a:t>спільний</a:t>
            </a:r>
            <a:r>
              <a:rPr lang="ru-RU" dirty="0"/>
              <a:t> </a:t>
            </a:r>
            <a:r>
              <a:rPr lang="ru-RU" dirty="0" err="1" smtClean="0"/>
              <a:t>суботник</a:t>
            </a:r>
            <a:r>
              <a:rPr lang="ru-RU" dirty="0" smtClean="0"/>
              <a:t>,   </a:t>
            </a:r>
            <a:r>
              <a:rPr lang="ru-RU" dirty="0" err="1"/>
              <a:t>впорядкування</a:t>
            </a:r>
            <a:r>
              <a:rPr lang="ru-RU" dirty="0"/>
              <a:t> </a:t>
            </a:r>
            <a:r>
              <a:rPr lang="ru-RU" dirty="0" err="1"/>
              <a:t>о.Кузьминське</a:t>
            </a:r>
            <a:r>
              <a:rPr lang="ru-RU" dirty="0"/>
              <a:t>,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заходи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самодіяльності</a:t>
            </a:r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5608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Виставка, присвячена дню </a:t>
            </a:r>
            <a:r>
              <a:rPr lang="uk-UA" sz="2800" dirty="0" err="1" smtClean="0"/>
              <a:t>с.Крутьки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«Дари рідного краю»</a:t>
            </a:r>
            <a:endParaRPr lang="ru-RU" sz="2800" dirty="0"/>
          </a:p>
        </p:txBody>
      </p:sp>
      <p:pic>
        <p:nvPicPr>
          <p:cNvPr id="4102" name="Picture 6" descr="D:\!system files\Desktop\фото з телефона\IMG_20190927_133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!system files\Desktop\фото з телефона\IMG_20190927_133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01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КРУТЬКІВСЬКИЙ НАВЧАЛЬНО-ВИХОВНИЙ КОМПЛЕКС</vt:lpstr>
      <vt:lpstr>Презентация PowerPoint</vt:lpstr>
      <vt:lpstr>Посадка оріхової алеї в центрі с.Крутьки</vt:lpstr>
      <vt:lpstr>Презентация PowerPoint</vt:lpstr>
      <vt:lpstr>Вшанування пам'яті кіборга Євгенія Подолянчука    турніром по пляжному футболу</vt:lpstr>
      <vt:lpstr>Презентация PowerPoint</vt:lpstr>
      <vt:lpstr>Вистут лялькокого Вертету на Різдвяні свята </vt:lpstr>
      <vt:lpstr>Презентация PowerPoint</vt:lpstr>
      <vt:lpstr>Виставка, присвячена дню с.Крутьки «Дари рідного краю»</vt:lpstr>
      <vt:lpstr>Вшанування памяті жертв Голодомору  1932-1933р.р.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 true God</dc:creator>
  <cp:lastModifiedBy>Ira</cp:lastModifiedBy>
  <cp:revision>16</cp:revision>
  <dcterms:created xsi:type="dcterms:W3CDTF">2020-03-11T06:28:14Z</dcterms:created>
  <dcterms:modified xsi:type="dcterms:W3CDTF">2020-03-30T10:35:48Z</dcterms:modified>
</cp:coreProperties>
</file>